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 showGuides="1">
      <p:cViewPr>
        <p:scale>
          <a:sx n="100" d="100"/>
          <a:sy n="100" d="100"/>
        </p:scale>
        <p:origin x="-1098" y="24"/>
      </p:cViewPr>
      <p:guideLst>
        <p:guide orient="horz" pos="2160"/>
        <p:guide pos="29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CG202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-2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项目编号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-</a:t>
            </a:r>
            <a:r>
              <a:rPr lang="zh-CN" altLang="en-US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产品名称</a:t>
            </a:r>
            <a:r>
              <a:rPr lang="en-US" altLang="zh-CN" sz="32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endParaRPr lang="en-US" altLang="zh-CN" sz="3200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30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</a:t>
            </a: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196975"/>
          <a:ext cx="8931275" cy="2040890"/>
        </p:xfrm>
        <a:graphic>
          <a:graphicData uri="http://schemas.openxmlformats.org/drawingml/2006/table">
            <a:tbl>
              <a:tblPr/>
              <a:tblGrid>
                <a:gridCol w="1072515"/>
                <a:gridCol w="1110615"/>
                <a:gridCol w="790575"/>
                <a:gridCol w="795020"/>
                <a:gridCol w="2068830"/>
                <a:gridCol w="1444625"/>
                <a:gridCol w="1649095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产品名称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厂家（品牌）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型号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报价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400" kern="100" dirty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）</a:t>
                      </a:r>
                      <a:endParaRPr lang="zh-CN" sz="1400" kern="100" dirty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400" kern="100" dirty="0" smtClean="0">
                          <a:latin typeface="黑体" panose="02010609060101010101" charset="-122"/>
                          <a:ea typeface="黑体" panose="02010609060101010101" charset="-122"/>
                          <a:cs typeface="Times New Roman" panose="02020603050405020304"/>
                        </a:rPr>
                        <a:t>广东三甲医院供货参考价格</a:t>
                      </a:r>
                      <a:endParaRPr lang="zh-CN" altLang="en-US" sz="1400" kern="100" dirty="0" smtClean="0">
                        <a:latin typeface="黑体" panose="02010609060101010101" charset="-122"/>
                        <a:ea typeface="黑体" panose="02010609060101010101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1115695" y="62103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耗材产品介绍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81305" y="3572510"/>
            <a:ext cx="868362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一、列举响应招标参数的</a:t>
            </a:r>
            <a:r>
              <a:rPr lang="zh-CN" altLang="en-US">
                <a:sym typeface="+mn-ea"/>
              </a:rPr>
              <a:t>产品功能参数（性能、特点）</a:t>
            </a:r>
            <a:endParaRPr lang="zh-CN" altLang="en-US">
              <a:sym typeface="+mn-ea"/>
            </a:endParaRPr>
          </a:p>
          <a:p>
            <a:endParaRPr lang="zh-CN" altLang="en-US"/>
          </a:p>
          <a:p>
            <a:r>
              <a:rPr lang="zh-CN" altLang="en-US"/>
              <a:t>二、产品质量保证、安全保障措施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三、配送能力及售后服务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>
                <a:solidFill>
                  <a:srgbClr val="FF0000"/>
                </a:solidFill>
              </a:rPr>
              <a:t>（以上材料可附页在后）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6a7310b2-68af-40f4-8bb4-27f1938a81d4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WPS 演示</Application>
  <PresentationFormat>全屏显示(4:3)</PresentationFormat>
  <Paragraphs>32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黑体</vt:lpstr>
      <vt:lpstr>Times New Roman</vt:lpstr>
      <vt:lpstr>Calibri</vt:lpstr>
      <vt:lpstr>Arial Unicode MS</vt:lpstr>
      <vt:lpstr>Office 主题</vt:lpstr>
      <vt:lpstr>CG202502-项目编号-产品名称 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茂人医-医学装备部</cp:lastModifiedBy>
  <cp:revision>30</cp:revision>
  <dcterms:created xsi:type="dcterms:W3CDTF">2017-10-13T08:34:00Z</dcterms:created>
  <dcterms:modified xsi:type="dcterms:W3CDTF">2025-02-27T03:46:37Z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2052-12.1.0.20305</vt:lpwstr>
  </property>
  <property fmtid="{D5CDD505-2E9C-101B-9397-08002B2CF9AE}" pid="3" name="ICV">
    <vt:lpwstr>AD23FE378EED4D6DBEF72299E77BFAEE</vt:lpwstr>
  </property>
</Properties>
</file>