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1" r:id="rId3"/>
    <p:sldId id="259" r:id="rId4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35" autoAdjust="0"/>
  </p:normalViewPr>
  <p:slideViewPr>
    <p:cSldViewPr showGuides="1">
      <p:cViewPr>
        <p:scale>
          <a:sx n="100" d="100"/>
          <a:sy n="100" d="100"/>
        </p:scale>
        <p:origin x="-1098" y="24"/>
      </p:cViewPr>
      <p:guideLst>
        <p:guide orient="horz" pos="2160"/>
        <p:guide pos="291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2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E3807-8303-4EB9-8E77-7AFC112D33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DC278-D96E-48E5-9AD2-380D0C05519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CG202404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项目编号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-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产品名称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en-US" altLang="zh-CN" sz="320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30"/>
            <a:ext cx="8229600" cy="5191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zh-CN" altLang="en-US" dirty="0" smtClean="0"/>
              <a:t>样品照片</a:t>
            </a:r>
            <a:endParaRPr lang="zh-CN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18745" y="1196975"/>
          <a:ext cx="8931275" cy="2040890"/>
        </p:xfrm>
        <a:graphic>
          <a:graphicData uri="http://schemas.openxmlformats.org/drawingml/2006/table">
            <a:tbl>
              <a:tblPr/>
              <a:tblGrid>
                <a:gridCol w="1072515"/>
                <a:gridCol w="1110615"/>
                <a:gridCol w="790575"/>
                <a:gridCol w="795020"/>
                <a:gridCol w="2068830"/>
                <a:gridCol w="1444625"/>
                <a:gridCol w="1649095"/>
              </a:tblGrid>
              <a:tr h="8020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产品名称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厂家（品牌）</a:t>
                      </a:r>
                      <a:endParaRPr lang="zh-CN" altLang="en-US" sz="1400" kern="100" dirty="0" smtClean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型号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报价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应用科室或诊疗项目名称（三个以内）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已在应用</a:t>
                      </a:r>
                      <a:r>
                        <a:rPr lang="zh-CN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的</a:t>
                      </a:r>
                      <a:r>
                        <a:rPr lang="zh-CN" altLang="en-US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广东</a:t>
                      </a:r>
                      <a:r>
                        <a:rPr lang="zh-CN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三甲医院</a:t>
                      </a: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（三家</a:t>
                      </a:r>
                      <a:r>
                        <a:rPr lang="zh-CN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）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广东三甲医院供货参考价格</a:t>
                      </a:r>
                      <a:endParaRPr lang="zh-CN" altLang="en-US" sz="1400" kern="100" dirty="0" smtClean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388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1066800" y="621030"/>
            <a:ext cx="70351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400">
                <a:latin typeface="+mj-ea"/>
                <a:ea typeface="+mj-ea"/>
              </a:rPr>
              <a:t>耗材产品介绍</a:t>
            </a:r>
            <a:endParaRPr lang="zh-CN" altLang="en-US" sz="2400">
              <a:latin typeface="+mj-ea"/>
              <a:ea typeface="+mj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81305" y="3572510"/>
            <a:ext cx="868362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一、列举响应招标参数的</a:t>
            </a:r>
            <a:r>
              <a:rPr lang="zh-CN" altLang="en-US">
                <a:sym typeface="+mn-ea"/>
              </a:rPr>
              <a:t>产品功能参数（性能、特点）</a:t>
            </a:r>
            <a:endParaRPr lang="zh-CN" altLang="en-US">
              <a:sym typeface="+mn-ea"/>
            </a:endParaRPr>
          </a:p>
          <a:p>
            <a:endParaRPr lang="zh-CN" altLang="en-US"/>
          </a:p>
          <a:p>
            <a:r>
              <a:rPr lang="zh-CN" altLang="en-US"/>
              <a:t>二、产品质量保证、安全保障措施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三、配送能力及售后服务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>
                <a:solidFill>
                  <a:srgbClr val="FF0000"/>
                </a:solidFill>
              </a:rPr>
              <a:t>（以上材料可附页在后）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TABLE_BEAUTIFY" val="smartTable{6a7310b2-68af-40f4-8bb4-27f1938a81d4}"/>
  <p:tag name="TABLE_ENDDRAG_ORIGIN_RECT" val="703*341"/>
  <p:tag name="TABLE_ENDDRAG_RECT" val="9*104*703*341"/>
</p:tagLst>
</file>

<file path=ppt/tags/tag2.xml><?xml version="1.0" encoding="utf-8"?>
<p:tagLst xmlns:p="http://schemas.openxmlformats.org/presentationml/2006/main">
  <p:tag name="COMMONDATA" val="eyJoZGlkIjoiZGQ4ZTJlZDBjMzM1MjZmZjlmYjQ1YjdlNjNhNGI1NmMifQ=="/>
  <p:tag name="KSO_WPP_MARK_KEY" val="c154db66-ec8f-4971-9d5e-a3fa94663d95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WPS 演示</Application>
  <PresentationFormat>全屏显示(4:3)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黑体</vt:lpstr>
      <vt:lpstr>Times New Roman</vt:lpstr>
      <vt:lpstr>Calibri</vt:lpstr>
      <vt:lpstr>Arial Unicode MS</vt:lpstr>
      <vt:lpstr>Office 主题</vt:lpstr>
      <vt:lpstr>KQ202401-项目编号-产品名称 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臆想家</cp:lastModifiedBy>
  <cp:revision>26</cp:revision>
  <dcterms:created xsi:type="dcterms:W3CDTF">2017-10-13T08:34:00Z</dcterms:created>
  <dcterms:modified xsi:type="dcterms:W3CDTF">2024-04-10T10:12:00Z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2052-12.1.0.16417</vt:lpwstr>
  </property>
  <property fmtid="{D5CDD505-2E9C-101B-9397-08002B2CF9AE}" pid="3" name="ICV">
    <vt:lpwstr>AD23FE378EED4D6DBEF72299E77BFAEE</vt:lpwstr>
  </property>
</Properties>
</file>