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8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项目批次号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编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产品名称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30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196975"/>
          <a:ext cx="8931275" cy="2040890"/>
        </p:xfrm>
        <a:graphic>
          <a:graphicData uri="http://schemas.openxmlformats.org/drawingml/2006/table">
            <a:tbl>
              <a:tblPr/>
              <a:tblGrid>
                <a:gridCol w="1072515"/>
                <a:gridCol w="1110615"/>
                <a:gridCol w="790575"/>
                <a:gridCol w="795020"/>
                <a:gridCol w="1579245"/>
                <a:gridCol w="1637665"/>
                <a:gridCol w="1945640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厂家（品牌）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近一年供货广东三甲医院参考价格（附发票或合同在后）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066800" y="62103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耗材产品介绍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1305" y="3572510"/>
            <a:ext cx="8683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一、列举响应招标参数的</a:t>
            </a:r>
            <a:r>
              <a:rPr lang="zh-CN" altLang="en-US">
                <a:sym typeface="+mn-ea"/>
              </a:rPr>
              <a:t>产品功能参数（性能、特点）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二、产品质量保证、安全保障措施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三、配送能力及售后服务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（以上材料可附页在后）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4820f0fe-74b1-4e11-91ca-f98114affd19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WPS 演示</Application>
  <PresentationFormat>全屏显示(4:3)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Arial Unicode MS</vt:lpstr>
      <vt:lpstr>Office 主题</vt:lpstr>
      <vt:lpstr>项目批次号-编号-产品名称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</cp:lastModifiedBy>
  <cp:revision>26</cp:revision>
  <dcterms:created xsi:type="dcterms:W3CDTF">2017-10-13T08:34:00Z</dcterms:created>
  <dcterms:modified xsi:type="dcterms:W3CDTF">2023-10-18T08:07:29Z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AD23FE378EED4D6DBEF72299E77BFAEE</vt:lpwstr>
  </property>
</Properties>
</file>