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9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2423"/>
            <a:ext cx="8229600" cy="1143000"/>
          </a:xfrm>
        </p:spPr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产品名称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样品照片请附在此页</a:t>
            </a:r>
            <a:endParaRPr lang="zh-CN" altLang="en-US" dirty="0" smtClean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329690"/>
          <a:ext cx="8931275" cy="4337050"/>
        </p:xfrm>
        <a:graphic>
          <a:graphicData uri="http://schemas.openxmlformats.org/drawingml/2006/table">
            <a:tbl>
              <a:tblPr/>
              <a:tblGrid>
                <a:gridCol w="1072515"/>
                <a:gridCol w="1285240"/>
                <a:gridCol w="1000125"/>
                <a:gridCol w="1214755"/>
                <a:gridCol w="1501140"/>
                <a:gridCol w="1714500"/>
                <a:gridCol w="1143000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名称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6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性能说明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r>
                        <a:rPr lang="en-US" alt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endParaRPr lang="en-US" altLang="zh-CN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专利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777240" y="65405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070" y="5949315"/>
            <a:ext cx="8575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备注：产品照片请附后页。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35e9158e-75b2-4a3d-a846-f576a21068e9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WPS 演示</Application>
  <PresentationFormat>全屏显示(4:3)</PresentationFormat>
  <Paragraphs>90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</cp:lastModifiedBy>
  <cp:revision>19</cp:revision>
  <dcterms:created xsi:type="dcterms:W3CDTF">2017-10-13T08:34:00Z</dcterms:created>
  <dcterms:modified xsi:type="dcterms:W3CDTF">2023-08-01T08:55:02Z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2052-12.1.0.15120</vt:lpwstr>
  </property>
  <property fmtid="{D5CDD505-2E9C-101B-9397-08002B2CF9AE}" pid="3" name="ICV">
    <vt:lpwstr>AD23FE378EED4D6DBEF72299E77BFAEE</vt:lpwstr>
  </property>
</Properties>
</file>